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3" r:id="rId6"/>
    <p:sldId id="311" r:id="rId7"/>
    <p:sldId id="31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E7245-B260-4F3F-9878-0B8F5E5F3270}" v="206" dt="2022-05-14T15:26:45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peng ni" userId="79c49f21d5b7b645" providerId="LiveId" clId="{A26E7245-B260-4F3F-9878-0B8F5E5F3270}"/>
    <pc:docChg chg="undo redo custSel addSld modSld">
      <pc:chgData name="yipeng ni" userId="79c49f21d5b7b645" providerId="LiveId" clId="{A26E7245-B260-4F3F-9878-0B8F5E5F3270}" dt="2022-05-14T15:27:01.766" v="346" actId="1076"/>
      <pc:docMkLst>
        <pc:docMk/>
      </pc:docMkLst>
      <pc:sldChg chg="addSp delSp modSp mod delAnim modAnim">
        <pc:chgData name="yipeng ni" userId="79c49f21d5b7b645" providerId="LiveId" clId="{A26E7245-B260-4F3F-9878-0B8F5E5F3270}" dt="2022-05-14T15:02:14.070" v="187"/>
        <pc:sldMkLst>
          <pc:docMk/>
          <pc:sldMk cId="1946576508" sldId="305"/>
        </pc:sldMkLst>
        <pc:picChg chg="add del mod">
          <ac:chgData name="yipeng ni" userId="79c49f21d5b7b645" providerId="LiveId" clId="{A26E7245-B260-4F3F-9878-0B8F5E5F3270}" dt="2022-05-14T14:45:27.984" v="5" actId="21"/>
          <ac:picMkLst>
            <pc:docMk/>
            <pc:sldMk cId="1946576508" sldId="305"/>
            <ac:picMk id="4" creationId="{8EBF2B87-C2BB-AF60-EB8C-D979C8BBB54E}"/>
          </ac:picMkLst>
        </pc:picChg>
        <pc:picChg chg="add mod">
          <ac:chgData name="yipeng ni" userId="79c49f21d5b7b645" providerId="LiveId" clId="{A26E7245-B260-4F3F-9878-0B8F5E5F3270}" dt="2022-05-14T14:54:03.681" v="130" actId="1076"/>
          <ac:picMkLst>
            <pc:docMk/>
            <pc:sldMk cId="1946576508" sldId="305"/>
            <ac:picMk id="7" creationId="{2CAAB587-3A51-4C86-56DA-4BD19AC07DB8}"/>
          </ac:picMkLst>
        </pc:picChg>
      </pc:sldChg>
      <pc:sldChg chg="addSp delSp modSp mod modTransition modAnim">
        <pc:chgData name="yipeng ni" userId="79c49f21d5b7b645" providerId="LiveId" clId="{A26E7245-B260-4F3F-9878-0B8F5E5F3270}" dt="2022-05-14T15:13:11.871" v="221"/>
        <pc:sldMkLst>
          <pc:docMk/>
          <pc:sldMk cId="651443823" sldId="311"/>
        </pc:sldMkLst>
        <pc:spChg chg="mod">
          <ac:chgData name="yipeng ni" userId="79c49f21d5b7b645" providerId="LiveId" clId="{A26E7245-B260-4F3F-9878-0B8F5E5F3270}" dt="2022-05-14T15:03:33.021" v="189" actId="26606"/>
          <ac:spMkLst>
            <pc:docMk/>
            <pc:sldMk cId="651443823" sldId="311"/>
            <ac:spMk id="2" creationId="{D63C606D-E560-4820-9C3E-3B881D30AD5A}"/>
          </ac:spMkLst>
        </pc:spChg>
        <pc:spChg chg="mod">
          <ac:chgData name="yipeng ni" userId="79c49f21d5b7b645" providerId="LiveId" clId="{A26E7245-B260-4F3F-9878-0B8F5E5F3270}" dt="2022-05-14T15:03:33.021" v="189" actId="26606"/>
          <ac:spMkLst>
            <pc:docMk/>
            <pc:sldMk cId="651443823" sldId="311"/>
            <ac:spMk id="8" creationId="{78002C5D-7024-3A51-5F4D-2A8F127CA8DB}"/>
          </ac:spMkLst>
        </pc:spChg>
        <pc:spChg chg="add del">
          <ac:chgData name="yipeng ni" userId="79c49f21d5b7b645" providerId="LiveId" clId="{A26E7245-B260-4F3F-9878-0B8F5E5F3270}" dt="2022-05-14T15:03:33.021" v="189" actId="26606"/>
          <ac:spMkLst>
            <pc:docMk/>
            <pc:sldMk cId="651443823" sldId="311"/>
            <ac:spMk id="13" creationId="{37D54B6C-87D0-4C03-8335-3955179D2B5B}"/>
          </ac:spMkLst>
        </pc:spChg>
        <pc:spChg chg="add del">
          <ac:chgData name="yipeng ni" userId="79c49f21d5b7b645" providerId="LiveId" clId="{A26E7245-B260-4F3F-9878-0B8F5E5F3270}" dt="2022-05-14T15:03:33.021" v="189" actId="26606"/>
          <ac:spMkLst>
            <pc:docMk/>
            <pc:sldMk cId="651443823" sldId="311"/>
            <ac:spMk id="18" creationId="{D7A9AA5A-F6B5-4D1A-9F8C-0B6D0D9280B2}"/>
          </ac:spMkLst>
        </pc:spChg>
        <pc:picChg chg="mod ord">
          <ac:chgData name="yipeng ni" userId="79c49f21d5b7b645" providerId="LiveId" clId="{A26E7245-B260-4F3F-9878-0B8F5E5F3270}" dt="2022-05-14T15:03:33.021" v="189" actId="26606"/>
          <ac:picMkLst>
            <pc:docMk/>
            <pc:sldMk cId="651443823" sldId="311"/>
            <ac:picMk id="7" creationId="{184F231C-E5FD-D9BF-6E30-003CCE7B78AA}"/>
          </ac:picMkLst>
        </pc:picChg>
        <pc:picChg chg="add mod">
          <ac:chgData name="yipeng ni" userId="79c49f21d5b7b645" providerId="LiveId" clId="{A26E7245-B260-4F3F-9878-0B8F5E5F3270}" dt="2022-05-14T15:09:10.612" v="213" actId="14861"/>
          <ac:picMkLst>
            <pc:docMk/>
            <pc:sldMk cId="651443823" sldId="311"/>
            <ac:picMk id="9" creationId="{809904B7-B600-4BE9-090F-754DA8F3ED86}"/>
          </ac:picMkLst>
        </pc:picChg>
        <pc:picChg chg="add del">
          <ac:chgData name="yipeng ni" userId="79c49f21d5b7b645" providerId="LiveId" clId="{A26E7245-B260-4F3F-9878-0B8F5E5F3270}" dt="2022-05-14T15:03:33.021" v="189" actId="26606"/>
          <ac:picMkLst>
            <pc:docMk/>
            <pc:sldMk cId="651443823" sldId="311"/>
            <ac:picMk id="20" creationId="{C115FFBB-C8EA-4BA2-A5DD-FE37795051B2}"/>
          </ac:picMkLst>
        </pc:picChg>
      </pc:sldChg>
      <pc:sldChg chg="modTransition modAnim">
        <pc:chgData name="yipeng ni" userId="79c49f21d5b7b645" providerId="LiveId" clId="{A26E7245-B260-4F3F-9878-0B8F5E5F3270}" dt="2022-05-14T15:19:49.317" v="276"/>
        <pc:sldMkLst>
          <pc:docMk/>
          <pc:sldMk cId="625287206" sldId="312"/>
        </pc:sldMkLst>
      </pc:sldChg>
      <pc:sldChg chg="addSp delSp modSp new mod modTransition setBg addAnim delAnim modAnim setClrOvrMap">
        <pc:chgData name="yipeng ni" userId="79c49f21d5b7b645" providerId="LiveId" clId="{A26E7245-B260-4F3F-9878-0B8F5E5F3270}" dt="2022-05-14T15:27:01.766" v="346" actId="1076"/>
        <pc:sldMkLst>
          <pc:docMk/>
          <pc:sldMk cId="3433413240" sldId="313"/>
        </pc:sldMkLst>
        <pc:spChg chg="mod ord">
          <ac:chgData name="yipeng ni" userId="79c49f21d5b7b645" providerId="LiveId" clId="{A26E7245-B260-4F3F-9878-0B8F5E5F3270}" dt="2022-05-14T15:26:44.122" v="344" actId="26606"/>
          <ac:spMkLst>
            <pc:docMk/>
            <pc:sldMk cId="3433413240" sldId="313"/>
            <ac:spMk id="2" creationId="{683609F5-0CD1-CF46-3DA3-DFA20D768B44}"/>
          </ac:spMkLst>
        </pc:spChg>
        <pc:spChg chg="mod ord">
          <ac:chgData name="yipeng ni" userId="79c49f21d5b7b645" providerId="LiveId" clId="{A26E7245-B260-4F3F-9878-0B8F5E5F3270}" dt="2022-05-14T15:26:44.122" v="344" actId="26606"/>
          <ac:spMkLst>
            <pc:docMk/>
            <pc:sldMk cId="3433413240" sldId="313"/>
            <ac:spMk id="3" creationId="{007AD806-7967-089D-CFE3-18973AB45142}"/>
          </ac:spMkLst>
        </pc:spChg>
        <pc:spChg chg="add del">
          <ac:chgData name="yipeng ni" userId="79c49f21d5b7b645" providerId="LiveId" clId="{A26E7245-B260-4F3F-9878-0B8F5E5F3270}" dt="2022-05-14T14:48:02.681" v="96" actId="26606"/>
          <ac:spMkLst>
            <pc:docMk/>
            <pc:sldMk cId="3433413240" sldId="313"/>
            <ac:spMk id="8" creationId="{8DEB9D55-38C8-45B4-BB2D-4FDBBDB08C37}"/>
          </ac:spMkLst>
        </pc:spChg>
        <pc:spChg chg="add del">
          <ac:chgData name="yipeng ni" userId="79c49f21d5b7b645" providerId="LiveId" clId="{A26E7245-B260-4F3F-9878-0B8F5E5F3270}" dt="2022-05-14T14:48:02.681" v="96" actId="26606"/>
          <ac:spMkLst>
            <pc:docMk/>
            <pc:sldMk cId="3433413240" sldId="313"/>
            <ac:spMk id="10" creationId="{B40DDA79-7866-468E-A33D-D8341D900EC5}"/>
          </ac:spMkLst>
        </pc:spChg>
        <pc:spChg chg="add del">
          <ac:chgData name="yipeng ni" userId="79c49f21d5b7b645" providerId="LiveId" clId="{A26E7245-B260-4F3F-9878-0B8F5E5F3270}" dt="2022-05-14T14:48:08.732" v="98" actId="26606"/>
          <ac:spMkLst>
            <pc:docMk/>
            <pc:sldMk cId="3433413240" sldId="313"/>
            <ac:spMk id="12" creationId="{9A6C2C86-63BF-47D5-AA3F-905111A238E2}"/>
          </ac:spMkLst>
        </pc:spChg>
        <pc:spChg chg="add del">
          <ac:chgData name="yipeng ni" userId="79c49f21d5b7b645" providerId="LiveId" clId="{A26E7245-B260-4F3F-9878-0B8F5E5F3270}" dt="2022-05-14T14:48:10.050" v="100" actId="26606"/>
          <ac:spMkLst>
            <pc:docMk/>
            <pc:sldMk cId="3433413240" sldId="313"/>
            <ac:spMk id="15" creationId="{1C3D9BD5-A493-4B97-963D-60135D533822}"/>
          </ac:spMkLst>
        </pc:spChg>
        <pc:spChg chg="add del">
          <ac:chgData name="yipeng ni" userId="79c49f21d5b7b645" providerId="LiveId" clId="{A26E7245-B260-4F3F-9878-0B8F5E5F3270}" dt="2022-05-14T14:48:10.050" v="100" actId="26606"/>
          <ac:spMkLst>
            <pc:docMk/>
            <pc:sldMk cId="3433413240" sldId="313"/>
            <ac:spMk id="16" creationId="{1F759AF4-E342-4E60-8A32-C44A328F2F42}"/>
          </ac:spMkLst>
        </pc:spChg>
        <pc:spChg chg="add del">
          <ac:chgData name="yipeng ni" userId="79c49f21d5b7b645" providerId="LiveId" clId="{A26E7245-B260-4F3F-9878-0B8F5E5F3270}" dt="2022-05-14T15:26:44.122" v="344" actId="26606"/>
          <ac:spMkLst>
            <pc:docMk/>
            <pc:sldMk cId="3433413240" sldId="313"/>
            <ac:spMk id="19" creationId="{8DEB9D55-38C8-45B4-BB2D-4FDBBDB08C37}"/>
          </ac:spMkLst>
        </pc:spChg>
        <pc:spChg chg="add del">
          <ac:chgData name="yipeng ni" userId="79c49f21d5b7b645" providerId="LiveId" clId="{A26E7245-B260-4F3F-9878-0B8F5E5F3270}" dt="2022-05-14T15:26:44.122" v="344" actId="26606"/>
          <ac:spMkLst>
            <pc:docMk/>
            <pc:sldMk cId="3433413240" sldId="313"/>
            <ac:spMk id="20" creationId="{B40DDA79-7866-468E-A33D-D8341D900EC5}"/>
          </ac:spMkLst>
        </pc:spChg>
        <pc:spChg chg="add">
          <ac:chgData name="yipeng ni" userId="79c49f21d5b7b645" providerId="LiveId" clId="{A26E7245-B260-4F3F-9878-0B8F5E5F3270}" dt="2022-05-14T15:26:44.122" v="344" actId="26606"/>
          <ac:spMkLst>
            <pc:docMk/>
            <pc:sldMk cId="3433413240" sldId="313"/>
            <ac:spMk id="22" creationId="{9A6C2C86-63BF-47D5-AA3F-905111A238E2}"/>
          </ac:spMkLst>
        </pc:spChg>
        <pc:spChg chg="add del">
          <ac:chgData name="yipeng ni" userId="79c49f21d5b7b645" providerId="LiveId" clId="{A26E7245-B260-4F3F-9878-0B8F5E5F3270}" dt="2022-05-14T15:26:33.084" v="343" actId="26606"/>
          <ac:spMkLst>
            <pc:docMk/>
            <pc:sldMk cId="3433413240" sldId="313"/>
            <ac:spMk id="25" creationId="{5A338357-1A6A-4C1E-A6D6-1DCDE6DF4208}"/>
          </ac:spMkLst>
        </pc:spChg>
        <pc:spChg chg="add del">
          <ac:chgData name="yipeng ni" userId="79c49f21d5b7b645" providerId="LiveId" clId="{A26E7245-B260-4F3F-9878-0B8F5E5F3270}" dt="2022-05-14T15:26:33.084" v="343" actId="26606"/>
          <ac:spMkLst>
            <pc:docMk/>
            <pc:sldMk cId="3433413240" sldId="313"/>
            <ac:spMk id="27" creationId="{E1F51140-4156-423C-9638-1223606FBA11}"/>
          </ac:spMkLst>
        </pc:spChg>
        <pc:picChg chg="add del mod">
          <ac:chgData name="yipeng ni" userId="79c49f21d5b7b645" providerId="LiveId" clId="{A26E7245-B260-4F3F-9878-0B8F5E5F3270}" dt="2022-05-14T14:45:42.840" v="12" actId="21"/>
          <ac:picMkLst>
            <pc:docMk/>
            <pc:sldMk cId="3433413240" sldId="313"/>
            <ac:picMk id="4" creationId="{2DDD56C6-6609-0F0B-8362-E1D7E60D79B7}"/>
          </ac:picMkLst>
        </pc:picChg>
        <pc:picChg chg="add del mod">
          <ac:chgData name="yipeng ni" userId="79c49f21d5b7b645" providerId="LiveId" clId="{A26E7245-B260-4F3F-9878-0B8F5E5F3270}" dt="2022-05-14T15:26:32.019" v="342"/>
          <ac:picMkLst>
            <pc:docMk/>
            <pc:sldMk cId="3433413240" sldId="313"/>
            <ac:picMk id="10" creationId="{057E864A-9826-B66A-0552-D879A33E5794}"/>
          </ac:picMkLst>
        </pc:picChg>
        <pc:picChg chg="add mod">
          <ac:chgData name="yipeng ni" userId="79c49f21d5b7b645" providerId="LiveId" clId="{A26E7245-B260-4F3F-9878-0B8F5E5F3270}" dt="2022-05-14T15:27:01.766" v="346" actId="1076"/>
          <ac:picMkLst>
            <pc:docMk/>
            <pc:sldMk cId="3433413240" sldId="313"/>
            <ac:picMk id="13" creationId="{1E153252-038A-5776-4D31-F37655F800CE}"/>
          </ac:picMkLst>
        </pc:picChg>
        <pc:picChg chg="add del mod">
          <ac:chgData name="yipeng ni" userId="79c49f21d5b7b645" providerId="LiveId" clId="{A26E7245-B260-4F3F-9878-0B8F5E5F3270}" dt="2022-05-14T15:25:26.270" v="338" actId="21"/>
          <ac:picMkLst>
            <pc:docMk/>
            <pc:sldMk cId="3433413240" sldId="313"/>
            <ac:picMk id="14" creationId="{A15FEA74-F30E-2332-77ED-EDDB3A5087DE}"/>
          </ac:picMkLst>
        </pc:picChg>
        <pc:cxnChg chg="add del">
          <ac:chgData name="yipeng ni" userId="79c49f21d5b7b645" providerId="LiveId" clId="{A26E7245-B260-4F3F-9878-0B8F5E5F3270}" dt="2022-05-14T14:48:08.732" v="98" actId="26606"/>
          <ac:cxnSpMkLst>
            <pc:docMk/>
            <pc:sldMk cId="3433413240" sldId="313"/>
            <ac:cxnSpMk id="13" creationId="{425A0768-3044-4AA9-A889-D2CAA68C517A}"/>
          </ac:cxnSpMkLst>
        </pc:cxnChg>
        <pc:cxnChg chg="add del">
          <ac:chgData name="yipeng ni" userId="79c49f21d5b7b645" providerId="LiveId" clId="{A26E7245-B260-4F3F-9878-0B8F5E5F3270}" dt="2022-05-14T14:48:10.050" v="100" actId="26606"/>
          <ac:cxnSpMkLst>
            <pc:docMk/>
            <pc:sldMk cId="3433413240" sldId="313"/>
            <ac:cxnSpMk id="17" creationId="{A49B2805-6469-407A-A68A-BB85AC8A8596}"/>
          </ac:cxnSpMkLst>
        </pc:cxnChg>
        <pc:cxnChg chg="add">
          <ac:chgData name="yipeng ni" userId="79c49f21d5b7b645" providerId="LiveId" clId="{A26E7245-B260-4F3F-9878-0B8F5E5F3270}" dt="2022-05-14T15:26:44.122" v="344" actId="26606"/>
          <ac:cxnSpMkLst>
            <pc:docMk/>
            <pc:sldMk cId="3433413240" sldId="313"/>
            <ac:cxnSpMk id="23" creationId="{425A0768-3044-4AA9-A889-D2CAA68C517A}"/>
          </ac:cxnSpMkLst>
        </pc:cxnChg>
        <pc:cxnChg chg="add del">
          <ac:chgData name="yipeng ni" userId="79c49f21d5b7b645" providerId="LiveId" clId="{A26E7245-B260-4F3F-9878-0B8F5E5F3270}" dt="2022-05-14T15:26:33.084" v="343" actId="26606"/>
          <ac:cxnSpMkLst>
            <pc:docMk/>
            <pc:sldMk cId="3433413240" sldId="313"/>
            <ac:cxnSpMk id="29" creationId="{2DAA738B-EDF5-4694-B25A-3488245BC87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ARTE NIHILISTA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 err="1"/>
              <a:t>YiPeng</a:t>
            </a:r>
            <a:r>
              <a:rPr lang="en-US" dirty="0"/>
              <a:t> Ni</a:t>
            </a:r>
          </a:p>
        </p:txBody>
      </p:sp>
      <p:pic>
        <p:nvPicPr>
          <p:cNvPr id="7" name="nihilist_blues_(Bring_Me_The_Horizon)">
            <a:hlinkClick r:id="" action="ppaction://media"/>
            <a:extLst>
              <a:ext uri="{FF2B5EF4-FFF2-40B4-BE49-F238E27FC236}">
                <a16:creationId xmlns:a16="http://schemas.microsoft.com/office/drawing/2014/main" id="{2CAAB587-3A51-4C86-56DA-4BD19AC07D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906881" y="730236"/>
            <a:ext cx="609600" cy="6096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276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609F5-0CD1-CF46-3DA3-DFA20D768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/>
              <a:t>MÚSICA</a:t>
            </a:r>
          </a:p>
        </p:txBody>
      </p: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AD806-7967-089D-CFE3-18973AB45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“Nihilist Blues”</a:t>
            </a:r>
            <a:br>
              <a:rPr lang="en-US"/>
            </a:br>
            <a:r>
              <a:rPr lang="en-US"/>
              <a:t>Bring Me The Horizon (feat. Grimes)</a:t>
            </a:r>
          </a:p>
        </p:txBody>
      </p:sp>
      <p:pic>
        <p:nvPicPr>
          <p:cNvPr id="13" name="nihilist_blues_(Bring_Me_The_Horizon)">
            <a:hlinkClick r:id="" action="ppaction://media"/>
            <a:extLst>
              <a:ext uri="{FF2B5EF4-FFF2-40B4-BE49-F238E27FC236}">
                <a16:creationId xmlns:a16="http://schemas.microsoft.com/office/drawing/2014/main" id="{1E153252-038A-5776-4D31-F37655F80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408" y="3848644"/>
            <a:ext cx="609600" cy="6096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341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ainting of a person ly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184F231C-E5FD-D9BF-6E30-003CCE7B7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211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El Nihilista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02C5D-7024-3A51-5F4D-2A8F127CA8DB}"/>
              </a:ext>
            </a:extLst>
          </p:cNvPr>
          <p:cNvSpPr txBox="1"/>
          <p:nvPr/>
        </p:nvSpPr>
        <p:spPr>
          <a:xfrm>
            <a:off x="913795" y="1968237"/>
            <a:ext cx="3531684" cy="3679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Paul Merwart</a:t>
            </a: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9" name="Content Placeholder 6" descr="A painting of a person ly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809904B7-B600-4BE9-090F-754DA8F3E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10"/>
          <a:stretch/>
        </p:blipFill>
        <p:spPr>
          <a:xfrm>
            <a:off x="3553382" y="1381639"/>
            <a:ext cx="7297364" cy="4104761"/>
          </a:xfrm>
          <a:prstGeom prst="rect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58B8E-3E53-4FE7-B7FD-0B6B0796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872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{1A1CD42C-FEDA-4F4F-BC39-5B8FB20CF727}tf00934815_win32</Template>
  <TotalTime>65</TotalTime>
  <Words>24</Words>
  <Application>Microsoft Office PowerPoint</Application>
  <PresentationFormat>Widescreen</PresentationFormat>
  <Paragraphs>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Goudy Old Style</vt:lpstr>
      <vt:lpstr>Wingdings 2</vt:lpstr>
      <vt:lpstr>SlateVTI</vt:lpstr>
      <vt:lpstr>ARTE NIHILISTA</vt:lpstr>
      <vt:lpstr>MÚSICA</vt:lpstr>
      <vt:lpstr>El Nihilista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 NIHILISTA</dc:title>
  <dc:creator>yipeng ni</dc:creator>
  <cp:lastModifiedBy>yipeng ni</cp:lastModifiedBy>
  <cp:revision>1</cp:revision>
  <dcterms:created xsi:type="dcterms:W3CDTF">2022-05-13T12:47:35Z</dcterms:created>
  <dcterms:modified xsi:type="dcterms:W3CDTF">2022-05-14T15:27:10Z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